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77" r:id="rId5"/>
    <p:sldId id="285" r:id="rId6"/>
    <p:sldId id="286" r:id="rId7"/>
    <p:sldId id="260" r:id="rId8"/>
    <p:sldId id="261" r:id="rId9"/>
    <p:sldId id="279" r:id="rId10"/>
    <p:sldId id="281" r:id="rId11"/>
    <p:sldId id="282" r:id="rId12"/>
    <p:sldId id="283" r:id="rId13"/>
    <p:sldId id="287" r:id="rId14"/>
    <p:sldId id="27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313BC-9899-4E11-A22F-FA78BC3E6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7F864-7C3A-40BB-9EDF-64826E84F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62B0-03AD-4ACB-8F14-D86DBAF80C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BA724-3E32-4CAE-A954-BBD45F111C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3C7DC-F7C6-4971-BC4C-EE7A6D420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6A3C4-76EE-4EB2-9471-EF49DC85B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942C7-010D-478C-B208-4FF120809F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5E95D-D7A8-468B-8BA1-87EB29C04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5DFEB-0801-4731-A1E5-004A5E4856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56584-C765-4FD0-A2BA-E2453874A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5ADE2-3008-4BFD-8D62-7BD1529FC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AC37F-E235-4B64-8083-81F77D8C1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19B77-E116-4E83-9C47-878FCF42F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19FF4ACF-C2B8-419A-BF3E-F8D829173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  <p:sldLayoutId id="2147483652" r:id="rId12"/>
    <p:sldLayoutId id="2147483651" r:id="rId13"/>
  </p:sldLayoutIdLst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>
        <p:tmplLst>
          <p:tmpl lvl="1">
            <p:tnLst>
              <p:par>
                <p:cTn presetID="4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355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35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5300663"/>
            <a:ext cx="4572000" cy="1557337"/>
          </a:xfrm>
        </p:spPr>
        <p:txBody>
          <a:bodyPr/>
          <a:lstStyle/>
          <a:p>
            <a:pPr algn="r" eaLnBrk="1" hangingPunct="1">
              <a:defRPr/>
            </a:pPr>
            <a:endParaRPr lang="ru-RU" sz="1800" dirty="0" smtClean="0"/>
          </a:p>
          <a:p>
            <a:pPr algn="r" eaLnBrk="1" hangingPunct="1">
              <a:defRPr/>
            </a:pPr>
            <a:endParaRPr lang="ru-RU" sz="1800" dirty="0" smtClean="0"/>
          </a:p>
        </p:txBody>
      </p:sp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250825" y="188913"/>
            <a:ext cx="8642350" cy="1944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ahoma"/>
                <a:cs typeface="Tahoma"/>
              </a:rPr>
              <a:t>Фёдор Михайлович </a:t>
            </a:r>
          </a:p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ahoma"/>
                <a:cs typeface="Tahoma"/>
              </a:rPr>
              <a:t>Достоевский</a:t>
            </a:r>
          </a:p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lang="ru-RU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ahoma"/>
                <a:cs typeface="Tahoma"/>
              </a:rPr>
              <a:t>1821 – 1881)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Tahoma"/>
              <a:cs typeface="Tahoma"/>
            </a:endParaRPr>
          </a:p>
        </p:txBody>
      </p:sp>
      <p:pic>
        <p:nvPicPr>
          <p:cNvPr id="15363" name="Picture 7" descr="сканирование0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2349500"/>
            <a:ext cx="3775075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32656"/>
            <a:ext cx="4495800" cy="619196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2400" dirty="0"/>
          </a:p>
          <a:p>
            <a:r>
              <a:rPr lang="ru-RU" sz="2000" dirty="0" smtClean="0">
                <a:effectLst/>
              </a:rPr>
              <a:t> </a:t>
            </a:r>
            <a:r>
              <a:rPr lang="ru-RU" sz="2400" i="1" dirty="0" smtClean="0">
                <a:effectLst/>
              </a:rPr>
              <a:t>Человек </a:t>
            </a:r>
            <a:r>
              <a:rPr lang="ru-RU" sz="2400" i="1" dirty="0">
                <a:effectLst/>
              </a:rPr>
              <a:t>есть тайна. Её надо </a:t>
            </a:r>
            <a:r>
              <a:rPr lang="ru-RU" sz="2400" i="1" dirty="0" smtClean="0">
                <a:effectLst/>
              </a:rPr>
              <a:t>разгадать</a:t>
            </a:r>
            <a:r>
              <a:rPr lang="ru-RU" sz="2400" dirty="0" smtClean="0">
                <a:effectLst/>
              </a:rPr>
              <a:t>. </a:t>
            </a:r>
          </a:p>
          <a:p>
            <a:r>
              <a:rPr lang="ru-RU" sz="2400" dirty="0">
                <a:effectLst/>
              </a:rPr>
              <a:t> </a:t>
            </a:r>
            <a:r>
              <a:rPr lang="ru-RU" sz="2400" dirty="0" smtClean="0">
                <a:effectLst/>
              </a:rPr>
              <a:t>                </a:t>
            </a:r>
            <a:r>
              <a:rPr lang="ru-RU" sz="2400" dirty="0" err="1" smtClean="0">
                <a:effectLst/>
              </a:rPr>
              <a:t>Ф.М.Достоевский</a:t>
            </a:r>
            <a:endParaRPr lang="ru-RU" sz="2400" dirty="0" smtClean="0">
              <a:effectLst/>
            </a:endParaRPr>
          </a:p>
          <a:p>
            <a:r>
              <a:rPr lang="ru-RU" sz="2400" dirty="0" smtClean="0">
                <a:effectLst/>
              </a:rPr>
              <a:t>Всё </a:t>
            </a:r>
            <a:r>
              <a:rPr lang="ru-RU" sz="2400" dirty="0">
                <a:effectLst/>
              </a:rPr>
              <a:t>творчество Достоевского: от первого до последнего романа, от "Бедных людей" до "Братьев Карамазовых" и есть разгадывание этой "</a:t>
            </a:r>
            <a:r>
              <a:rPr lang="ru-RU" sz="2400" b="1" i="1" dirty="0">
                <a:effectLst/>
              </a:rPr>
              <a:t>Тайны</a:t>
            </a:r>
            <a:r>
              <a:rPr lang="ru-RU" sz="2400" dirty="0">
                <a:effectLst/>
              </a:rPr>
              <a:t>", каждый раз всё более сложной и ускользающей от однозначного решения. </a:t>
            </a:r>
          </a:p>
        </p:txBody>
      </p:sp>
      <p:pic>
        <p:nvPicPr>
          <p:cNvPr id="16386" name="Picture 7" descr="сканирование00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04664"/>
            <a:ext cx="4886325" cy="3240360"/>
          </a:xfr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91512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Детство</a:t>
            </a:r>
          </a:p>
        </p:txBody>
      </p:sp>
      <p:pic>
        <p:nvPicPr>
          <p:cNvPr id="17410" name="Picture 6" descr="сканирование00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852738"/>
            <a:ext cx="2627313" cy="4005262"/>
          </a:xfrm>
        </p:spPr>
      </p:pic>
      <p:pic>
        <p:nvPicPr>
          <p:cNvPr id="17411" name="Picture 7" descr="сканирование0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765175"/>
            <a:ext cx="3960812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сканирование00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1613" y="2852738"/>
            <a:ext cx="2592387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3"/>
          <p:cNvSpPr>
            <a:spLocks noChangeArrowheads="1"/>
          </p:cNvSpPr>
          <p:nvPr/>
        </p:nvSpPr>
        <p:spPr bwMode="auto">
          <a:xfrm>
            <a:off x="900113" y="260350"/>
            <a:ext cx="79200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b="1" dirty="0"/>
              <a:t>	</a:t>
            </a:r>
            <a:r>
              <a:rPr lang="ru-RU" sz="2400" b="1" dirty="0"/>
              <a:t>В</a:t>
            </a:r>
            <a:r>
              <a:rPr lang="ru-RU" sz="2400" b="1" dirty="0" smtClean="0"/>
              <a:t> 1838 году, Фёдор Достоевский </a:t>
            </a:r>
            <a:r>
              <a:rPr lang="ru-RU" sz="2400" b="1" dirty="0"/>
              <a:t>вместе с братом Михаилом едет в Санкт-Петербург, поступать в Инженерное училище.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628800"/>
            <a:ext cx="7307263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1079500" y="5805488"/>
            <a:ext cx="75612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dirty="0"/>
              <a:t>Военно-инженерное училище. Таким оно было во времена Достоевского.</a:t>
            </a:r>
          </a:p>
        </p:txBody>
      </p:sp>
    </p:spTree>
    <p:extLst>
      <p:ext uri="{BB962C8B-B14F-4D97-AF65-F5344CB8AC3E}">
        <p14:creationId xmlns:p14="http://schemas.microsoft.com/office/powerpoint/2010/main" val="1413585425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12 августа 1843 года Достоевский окончил полный курс наук в верхнем офицерском классе и был зачислен на службу в инженерный корпус при Санкт-Петербургской инженерной команде, но прослужил он там недолго. 19 октября 1844 года он решил уйти в отставку и посвятить себя литературному творчеству. 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228583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cs typeface="Times New Roman" pitchFamily="18" charset="0"/>
              </a:rPr>
              <a:t>В мае 1845 года Достоевским написано первое произведение, которое он назвал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"</a:t>
            </a:r>
            <a:r>
              <a:rPr lang="ru-RU" sz="2400" b="1" dirty="0">
                <a:solidFill>
                  <a:schemeClr val="tx1"/>
                </a:solidFill>
                <a:cs typeface="Times New Roman" pitchFamily="18" charset="0"/>
              </a:rPr>
              <a:t>Бедные люди</a:t>
            </a:r>
            <a:r>
              <a:rPr lang="ru-RU" b="1" dirty="0">
                <a:solidFill>
                  <a:schemeClr val="tx1"/>
                </a:solidFill>
              </a:rPr>
              <a:t>".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3"/>
            <a:ext cx="4984948" cy="501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863940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00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i="1" dirty="0">
                <a:solidFill>
                  <a:schemeClr val="tx1"/>
                </a:solidFill>
                <a:latin typeface="Snap ITC" pitchFamily="82" charset="0"/>
              </a:rPr>
              <a:t>Петрашевцы</a:t>
            </a:r>
          </a:p>
        </p:txBody>
      </p:sp>
      <p:pic>
        <p:nvPicPr>
          <p:cNvPr id="19458" name="Picture 6" descr="сканирование000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1125538"/>
            <a:ext cx="4137025" cy="5570537"/>
          </a:xfr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0482" name="Picture 6" descr="сканирование000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87900" y="188913"/>
            <a:ext cx="4248150" cy="3095625"/>
          </a:xfrm>
        </p:spPr>
      </p:pic>
      <p:pic>
        <p:nvPicPr>
          <p:cNvPr id="20483" name="Picture 8" descr="сканирование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3357563"/>
            <a:ext cx="69850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9" descr="сканирование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46434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927350"/>
            <a:ext cx="5184775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Прямоугольник 1"/>
          <p:cNvSpPr>
            <a:spLocks noChangeArrowheads="1"/>
          </p:cNvSpPr>
          <p:nvPr/>
        </p:nvSpPr>
        <p:spPr bwMode="auto">
          <a:xfrm>
            <a:off x="900113" y="260350"/>
            <a:ext cx="56165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/>
              <a:t>22 декабря 1849 года оглашение приговора: казнь заменена 4 годами каторги с последующей сдачей в солдаты.</a:t>
            </a:r>
          </a:p>
          <a:p>
            <a:r>
              <a:rPr lang="ru-RU" sz="2400" b="1" dirty="0"/>
              <a:t>23 января 1850 года Достоевский по этапу был доставлен в Омск, каторжный острог</a:t>
            </a:r>
            <a:r>
              <a:rPr lang="ru-RU" b="1" dirty="0"/>
              <a:t>. 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60350"/>
            <a:ext cx="2527300" cy="286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146413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3" name="Picture 5" descr="zal1_12_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4392613" cy="41767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4716463" y="2519869"/>
            <a:ext cx="410527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ea typeface="Tahoma" pitchFamily="34" charset="0"/>
                <a:cs typeface="Tahoma" pitchFamily="34" charset="0"/>
              </a:rPr>
              <a:t>В начале 60-х гг. появляются в печати романы “Записки из Мертвого дома” и “Униженные и оскорбленные”. К Достоевскому возвращается слава. </a:t>
            </a:r>
          </a:p>
        </p:txBody>
      </p:sp>
      <p:sp>
        <p:nvSpPr>
          <p:cNvPr id="12292" name="Text Box 9"/>
          <p:cNvSpPr txBox="1">
            <a:spLocks noChangeArrowheads="1"/>
          </p:cNvSpPr>
          <p:nvPr/>
        </p:nvSpPr>
        <p:spPr bwMode="auto">
          <a:xfrm>
            <a:off x="1619250" y="549275"/>
            <a:ext cx="70564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12293" name="Rectangle 10"/>
          <p:cNvSpPr>
            <a:spLocks noChangeArrowheads="1"/>
          </p:cNvSpPr>
          <p:nvPr/>
        </p:nvSpPr>
        <p:spPr bwMode="auto">
          <a:xfrm>
            <a:off x="620866" y="624605"/>
            <a:ext cx="81359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/>
              <a:t>Возвращение в Петербург. Вернувшись в Петербург через  10  лет,    Достоевский   прежде   всего   хотел реабилитировать  свое  литературное  имя.  </a:t>
            </a:r>
          </a:p>
        </p:txBody>
      </p:sp>
    </p:spTree>
    <p:extLst>
      <p:ext uri="{BB962C8B-B14F-4D97-AF65-F5344CB8AC3E}">
        <p14:creationId xmlns:p14="http://schemas.microsoft.com/office/powerpoint/2010/main" val="1538880330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effectLst/>
              </a:rPr>
              <a:t>В 1866 году был издан роман «Преступление и наказание» – один из наиболее значительных романов писателя, а в </a:t>
            </a:r>
            <a:r>
              <a:rPr lang="ru-RU" sz="2400" dirty="0" smtClean="0">
                <a:effectLst/>
              </a:rPr>
              <a:t>1868 </a:t>
            </a:r>
            <a:r>
              <a:rPr lang="ru-RU" sz="2400" dirty="0">
                <a:effectLst/>
              </a:rPr>
              <a:t>году – роман «Идиот</a:t>
            </a:r>
            <a:r>
              <a:rPr lang="ru-RU" sz="2400" dirty="0" smtClean="0">
                <a:effectLst/>
              </a:rPr>
              <a:t>».</a:t>
            </a:r>
          </a:p>
          <a:p>
            <a:endParaRPr lang="ru-RU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3024336" cy="351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663049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effectLst/>
              </a:rPr>
              <a:t>Широкую известность получили романы Достоевского «Бесы» (1871) и «Подросток» (1879). Последним произведением, подводящим итог творческой деятельности писателя, стал роман «Братья Карамазовы» (1879–1880).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236224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«В сегодняшнем мире тревожный набат достоевского гудит, неумолчно взывая к человечности и гуманизму». (</a:t>
            </a:r>
            <a:r>
              <a:rPr lang="ru-RU" sz="2400" dirty="0" err="1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Ч,Айтматов</a:t>
            </a:r>
            <a:r>
              <a:rPr lang="ru-RU" sz="24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</a:p>
          <a:p>
            <a:r>
              <a:rPr lang="ru-RU" sz="24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«Для Достоевского не было ни слишком низко, ни слишком высоко. Он прожил весь путь - от пропасти к звездам. И как жаль, что мы никогда не увидим этого человека, сумевшего дойти до самой сердцевины тайны и вспышками своего таланта осветившего глубину и огромность тьмы». (</a:t>
            </a:r>
            <a:r>
              <a:rPr lang="ru-RU" sz="2400" dirty="0" err="1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Г.Миллер</a:t>
            </a:r>
            <a:r>
              <a:rPr lang="ru-RU" sz="24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</a:p>
          <a:p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7626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765175"/>
            <a:ext cx="8291512" cy="15843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При создании презентации использовались материалы из Интернета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263</TotalTime>
  <Words>343</Words>
  <Application>Microsoft Office PowerPoint</Application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Текстура</vt:lpstr>
      <vt:lpstr>Презентация PowerPoint</vt:lpstr>
      <vt:lpstr>Презентация PowerPoint</vt:lpstr>
      <vt:lpstr>Детство</vt:lpstr>
      <vt:lpstr>Презентация PowerPoint</vt:lpstr>
      <vt:lpstr>Презентация PowerPoint</vt:lpstr>
      <vt:lpstr>В мае 1845 года Достоевским написано первое произведение, которое он назвал  "Бедные люди".</vt:lpstr>
      <vt:lpstr>Петрашевцы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 создании презентации использовались материалы из Интернета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Ноутбук</cp:lastModifiedBy>
  <cp:revision>16</cp:revision>
  <dcterms:created xsi:type="dcterms:W3CDTF">2008-07-11T12:39:07Z</dcterms:created>
  <dcterms:modified xsi:type="dcterms:W3CDTF">2017-01-22T11:18:19Z</dcterms:modified>
</cp:coreProperties>
</file>